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
  </p:notesMasterIdLst>
  <p:sldIdLst>
    <p:sldId id="256" r:id="rId2"/>
    <p:sldId id="257" r:id="rId3"/>
    <p:sldId id="258" r:id="rId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cbd06eb28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cbd06eb28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2019, the Smithsonian partnered with Asian Pacific American educators and community members to create the Smithsonian Asian Pacific American’s Learning Together Center. This site curates art, music, films, poems, literature, discussion prompts, and resources to respond to Anti-Asian hate for students, educators, and lifelong learners everywhere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bd06eb28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bd06eb28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the month of May, staff across our campuses will be engaging students in learning through one of the many available modules which include social studies lessons, arts integration, representative children's literature, diasporic poets of the APA LGBTA+ community, and counternarrative storytelling.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endParaRPr>
              <a:solidFill>
                <a:srgbClr val="FF0000"/>
              </a:solidFill>
            </a:endParaRPr>
          </a:p>
          <a:p>
            <a:pPr marL="0" lvl="0" indent="0" algn="ctr" rtl="0">
              <a:spcBef>
                <a:spcPts val="0"/>
              </a:spcBef>
              <a:spcAft>
                <a:spcPts val="0"/>
              </a:spcAft>
              <a:buNone/>
            </a:pPr>
            <a:r>
              <a:rPr lang="en" sz="3540" b="1">
                <a:solidFill>
                  <a:srgbClr val="FF0000"/>
                </a:solidFill>
              </a:rPr>
              <a:t>May 2021</a:t>
            </a:r>
            <a:endParaRPr sz="3540" b="1">
              <a:solidFill>
                <a:srgbClr val="FF0000"/>
              </a:solidFill>
            </a:endParaRPr>
          </a:p>
        </p:txBody>
      </p:sp>
      <p:pic>
        <p:nvPicPr>
          <p:cNvPr id="56" name="Google Shape;56;p13"/>
          <p:cNvPicPr preferRelativeResize="0"/>
          <p:nvPr/>
        </p:nvPicPr>
        <p:blipFill>
          <a:blip r:embed="rId3">
            <a:alphaModFix/>
          </a:blip>
          <a:stretch>
            <a:fillRect/>
          </a:stretch>
        </p:blipFill>
        <p:spPr>
          <a:xfrm>
            <a:off x="0" y="744571"/>
            <a:ext cx="9144000" cy="20867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3" name="Google Shape;63;p14"/>
          <p:cNvPicPr preferRelativeResize="0"/>
          <p:nvPr/>
        </p:nvPicPr>
        <p:blipFill>
          <a:blip r:embed="rId3">
            <a:alphaModFix/>
          </a:blip>
          <a:stretch>
            <a:fillRect/>
          </a:stretch>
        </p:blipFill>
        <p:spPr>
          <a:xfrm>
            <a:off x="223838" y="381000"/>
            <a:ext cx="8696325" cy="438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0" y="0"/>
            <a:ext cx="3836475" cy="2642481"/>
          </a:xfrm>
          <a:prstGeom prst="rect">
            <a:avLst/>
          </a:prstGeom>
          <a:noFill/>
          <a:ln>
            <a:noFill/>
          </a:ln>
        </p:spPr>
      </p:pic>
      <p:pic>
        <p:nvPicPr>
          <p:cNvPr id="71" name="Google Shape;71;p15"/>
          <p:cNvPicPr preferRelativeResize="0"/>
          <p:nvPr/>
        </p:nvPicPr>
        <p:blipFill>
          <a:blip r:embed="rId4">
            <a:alphaModFix/>
          </a:blip>
          <a:stretch>
            <a:fillRect/>
          </a:stretch>
        </p:blipFill>
        <p:spPr>
          <a:xfrm>
            <a:off x="3911800" y="2571746"/>
            <a:ext cx="3659750" cy="2666725"/>
          </a:xfrm>
          <a:prstGeom prst="rect">
            <a:avLst/>
          </a:prstGeom>
          <a:noFill/>
          <a:ln>
            <a:noFill/>
          </a:ln>
        </p:spPr>
      </p:pic>
      <p:pic>
        <p:nvPicPr>
          <p:cNvPr id="72" name="Google Shape;72;p15"/>
          <p:cNvPicPr preferRelativeResize="0"/>
          <p:nvPr/>
        </p:nvPicPr>
        <p:blipFill>
          <a:blip r:embed="rId5">
            <a:alphaModFix/>
          </a:blip>
          <a:stretch>
            <a:fillRect/>
          </a:stretch>
        </p:blipFill>
        <p:spPr>
          <a:xfrm>
            <a:off x="7400975" y="33438"/>
            <a:ext cx="1743025" cy="2575605"/>
          </a:xfrm>
          <a:prstGeom prst="rect">
            <a:avLst/>
          </a:prstGeom>
          <a:noFill/>
          <a:ln>
            <a:noFill/>
          </a:ln>
        </p:spPr>
      </p:pic>
      <p:pic>
        <p:nvPicPr>
          <p:cNvPr id="73" name="Google Shape;73;p15"/>
          <p:cNvPicPr preferRelativeResize="0"/>
          <p:nvPr/>
        </p:nvPicPr>
        <p:blipFill>
          <a:blip r:embed="rId6">
            <a:alphaModFix/>
          </a:blip>
          <a:stretch>
            <a:fillRect/>
          </a:stretch>
        </p:blipFill>
        <p:spPr>
          <a:xfrm>
            <a:off x="5735486" y="-12129"/>
            <a:ext cx="1815114" cy="2666725"/>
          </a:xfrm>
          <a:prstGeom prst="rect">
            <a:avLst/>
          </a:prstGeom>
          <a:noFill/>
          <a:ln>
            <a:noFill/>
          </a:ln>
        </p:spPr>
      </p:pic>
      <p:pic>
        <p:nvPicPr>
          <p:cNvPr id="74" name="Google Shape;74;p15"/>
          <p:cNvPicPr preferRelativeResize="0"/>
          <p:nvPr/>
        </p:nvPicPr>
        <p:blipFill>
          <a:blip r:embed="rId7">
            <a:alphaModFix/>
          </a:blip>
          <a:stretch>
            <a:fillRect/>
          </a:stretch>
        </p:blipFill>
        <p:spPr>
          <a:xfrm>
            <a:off x="3836475" y="-4"/>
            <a:ext cx="1899000" cy="2789975"/>
          </a:xfrm>
          <a:prstGeom prst="rect">
            <a:avLst/>
          </a:prstGeom>
          <a:noFill/>
          <a:ln>
            <a:noFill/>
          </a:ln>
        </p:spPr>
      </p:pic>
      <p:pic>
        <p:nvPicPr>
          <p:cNvPr id="75" name="Google Shape;75;p15"/>
          <p:cNvPicPr preferRelativeResize="0"/>
          <p:nvPr/>
        </p:nvPicPr>
        <p:blipFill>
          <a:blip r:embed="rId8">
            <a:alphaModFix/>
          </a:blip>
          <a:stretch>
            <a:fillRect/>
          </a:stretch>
        </p:blipFill>
        <p:spPr>
          <a:xfrm>
            <a:off x="9" y="2330350"/>
            <a:ext cx="1934141" cy="2854525"/>
          </a:xfrm>
          <a:prstGeom prst="rect">
            <a:avLst/>
          </a:prstGeom>
          <a:noFill/>
          <a:ln>
            <a:noFill/>
          </a:ln>
        </p:spPr>
      </p:pic>
      <p:pic>
        <p:nvPicPr>
          <p:cNvPr id="76" name="Google Shape;76;p15"/>
          <p:cNvPicPr preferRelativeResize="0"/>
          <p:nvPr/>
        </p:nvPicPr>
        <p:blipFill>
          <a:blip r:embed="rId9">
            <a:alphaModFix/>
          </a:blip>
          <a:stretch>
            <a:fillRect/>
          </a:stretch>
        </p:blipFill>
        <p:spPr>
          <a:xfrm>
            <a:off x="7400975" y="2621875"/>
            <a:ext cx="1743025" cy="2566475"/>
          </a:xfrm>
          <a:prstGeom prst="rect">
            <a:avLst/>
          </a:prstGeom>
          <a:noFill/>
          <a:ln>
            <a:noFill/>
          </a:ln>
        </p:spPr>
      </p:pic>
      <p:pic>
        <p:nvPicPr>
          <p:cNvPr id="77" name="Google Shape;77;p15"/>
          <p:cNvPicPr preferRelativeResize="0"/>
          <p:nvPr/>
        </p:nvPicPr>
        <p:blipFill>
          <a:blip r:embed="rId10">
            <a:alphaModFix/>
          </a:blip>
          <a:stretch>
            <a:fillRect/>
          </a:stretch>
        </p:blipFill>
        <p:spPr>
          <a:xfrm>
            <a:off x="1892658" y="2330350"/>
            <a:ext cx="2019142" cy="29660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Words>
  <Application>Microsoft Office PowerPoint</Application>
  <PresentationFormat>On-screen Show (16:9)</PresentationFormat>
  <Paragraphs>4</Paragraphs>
  <Slides>3</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vt:i4>
      </vt:variant>
    </vt:vector>
  </HeadingPairs>
  <TitlesOfParts>
    <vt:vector size="5" baseType="lpstr">
      <vt:lpstr>Arial</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Fischer, Cindy [EC]</dc:creator>
  <cp:lastModifiedBy>Fischer, Cindy [EC]</cp:lastModifiedBy>
  <cp:revision>1</cp:revision>
  <dcterms:modified xsi:type="dcterms:W3CDTF">2021-04-19T20:16:02Z</dcterms:modified>
</cp:coreProperties>
</file>